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6" r:id="rId4"/>
    <p:sldId id="262" r:id="rId5"/>
    <p:sldId id="263" r:id="rId6"/>
    <p:sldId id="264" r:id="rId7"/>
    <p:sldId id="265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天皓 姜" initials="天皓" lastIdx="2" clrIdx="0">
    <p:extLst>
      <p:ext uri="{19B8F6BF-5375-455C-9EA6-DF929625EA0E}">
        <p15:presenceInfo xmlns:p15="http://schemas.microsoft.com/office/powerpoint/2012/main" userId="908de6892119c9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30T23:24:37.10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9-12-30T23:24:37.271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2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78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2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64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008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588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97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42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66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38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4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79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81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77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6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2D1E06-1456-49E3-BA8A-2436AEA9926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1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74833-1423-4708-B452-5C80B24CA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網程期末專案報告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000" dirty="0"/>
              <a:t>壘球模擬對戰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1727A9-5422-4DD2-B1A5-81529F449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資工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2A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00757037 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姜天皓</a:t>
            </a:r>
            <a:endParaRPr lang="en-US" altLang="zh-TW" sz="2400" dirty="0">
              <a:solidFill>
                <a:srgbClr val="FF0000"/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資工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3B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00657114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沈子豪</a:t>
            </a:r>
            <a:endParaRPr lang="zh-TW" altLang="zh-TW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97C7D-C0C0-481A-82E2-BBC11CF4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網站架構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2B381C-4C3B-4540-90F6-906A837E3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1" y="2443163"/>
            <a:ext cx="3695864" cy="376392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DF02B0B-95DD-433F-9101-011C4A8039BA}"/>
              </a:ext>
            </a:extLst>
          </p:cNvPr>
          <p:cNvSpPr txBox="1"/>
          <p:nvPr/>
        </p:nvSpPr>
        <p:spPr>
          <a:xfrm>
            <a:off x="5915025" y="2809875"/>
            <a:ext cx="498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基本上就是</a:t>
            </a:r>
            <a:r>
              <a:rPr lang="zh-TW" altLang="en-US" dirty="0" smtClean="0"/>
              <a:t>如左圖右方的</a:t>
            </a:r>
            <a:r>
              <a:rPr lang="zh-TW" altLang="en-US" dirty="0"/>
              <a:t>一條線，最後結束會再次回到首頁重新開始。這個比賽模擬可以用最簡單的方式展現壘球比賽的不定性。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125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FE805-6297-4349-AAB8-7C82BEC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F5D5BED-2A6E-4A8F-8775-E357598D7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2" y="244316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3B5E712-C820-44B8-8B05-20773088DFB2}"/>
              </a:ext>
            </a:extLst>
          </p:cNvPr>
          <p:cNvSpPr txBox="1"/>
          <p:nvPr/>
        </p:nvSpPr>
        <p:spPr>
          <a:xfrm>
            <a:off x="5814485" y="2967335"/>
            <a:ext cx="482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單純的遊戲開始，</a:t>
            </a:r>
            <a:endParaRPr lang="en-US" altLang="zh-TW" dirty="0"/>
          </a:p>
          <a:p>
            <a:r>
              <a:rPr lang="zh-TW" altLang="en-US" dirty="0"/>
              <a:t>到時候結束比賽並看完戰況報告，會重新牽引回此。</a:t>
            </a:r>
          </a:p>
        </p:txBody>
      </p:sp>
    </p:spTree>
    <p:extLst>
      <p:ext uri="{BB962C8B-B14F-4D97-AF65-F5344CB8AC3E}">
        <p14:creationId xmlns:p14="http://schemas.microsoft.com/office/powerpoint/2010/main" val="347914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420FF-DB1F-4475-8F1D-A38DCFB2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選擇隊伍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914085-87B0-4B33-A767-A70FE113F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533" y="2491318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552C3C-76FB-40B9-801B-5493ECC2163F}"/>
              </a:ext>
            </a:extLst>
          </p:cNvPr>
          <p:cNvSpPr txBox="1"/>
          <p:nvPr/>
        </p:nvSpPr>
        <p:spPr>
          <a:xfrm>
            <a:off x="5781673" y="2967335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選擇兩對要進行比賽的隊伍，在此不特意展示隊員，隊員會在下個介面展示，如果不滿意再回到這個介面重新選隊伍。</a:t>
            </a:r>
          </a:p>
        </p:txBody>
      </p:sp>
    </p:spTree>
    <p:extLst>
      <p:ext uri="{BB962C8B-B14F-4D97-AF65-F5344CB8AC3E}">
        <p14:creationId xmlns:p14="http://schemas.microsoft.com/office/powerpoint/2010/main" val="25007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12820-54D2-419E-A106-1EECA8A1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隊員確認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C026CD-011C-4C33-A1B8-D0A6EFB7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08" y="255799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FCA1D3-4F74-4B7A-ADF0-2D23502C864C}"/>
              </a:ext>
            </a:extLst>
          </p:cNvPr>
          <p:cNvSpPr txBox="1"/>
          <p:nvPr/>
        </p:nvSpPr>
        <p:spPr>
          <a:xfrm>
            <a:off x="5891742" y="2777066"/>
            <a:ext cx="516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展示隊員能力的介面，並且編排你的十名選手的打擊順序。</a:t>
            </a:r>
          </a:p>
        </p:txBody>
      </p:sp>
    </p:spTree>
    <p:extLst>
      <p:ext uri="{BB962C8B-B14F-4D97-AF65-F5344CB8AC3E}">
        <p14:creationId xmlns:p14="http://schemas.microsoft.com/office/powerpoint/2010/main" val="184300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A7BCE-665F-4CC1-886C-C2CDF6F6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比賽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49C40C-EAB3-4942-9E88-35491C267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08" y="255799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826328-80C2-4089-82AA-3EDBDA10B5C8}"/>
              </a:ext>
            </a:extLst>
          </p:cNvPr>
          <p:cNvSpPr txBox="1"/>
          <p:nvPr/>
        </p:nvSpPr>
        <p:spPr>
          <a:xfrm>
            <a:off x="6010275" y="2857500"/>
            <a:ext cx="5038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上側分別展示 局數、分數、出局數、以及當前壘包上是否有人。</a:t>
            </a:r>
            <a:endParaRPr lang="en-US" altLang="zh-TW" dirty="0"/>
          </a:p>
          <a:p>
            <a:r>
              <a:rPr lang="zh-TW" altLang="en-US" dirty="0"/>
              <a:t>左右側為各自隊員的打擊順序和能力值，中間黃色的是比賽的當前戰況。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此賽程可以透過按</a:t>
            </a:r>
            <a:r>
              <a:rPr lang="en-US" altLang="zh-TW" dirty="0"/>
              <a:t>Quick End</a:t>
            </a:r>
            <a:r>
              <a:rPr lang="zh-TW" altLang="en-US" dirty="0"/>
              <a:t>結束並全部展示。</a:t>
            </a:r>
          </a:p>
        </p:txBody>
      </p:sp>
    </p:spTree>
    <p:extLst>
      <p:ext uri="{BB962C8B-B14F-4D97-AF65-F5344CB8AC3E}">
        <p14:creationId xmlns:p14="http://schemas.microsoft.com/office/powerpoint/2010/main" val="7906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2A1DE-7222-442B-9E81-6708F8C3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7F62DB-2CBF-4EE5-97AF-F81D6289A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65271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BB3336-1E3A-46EC-BCBA-E0349C83B9B3}"/>
              </a:ext>
            </a:extLst>
          </p:cNvPr>
          <p:cNvSpPr txBox="1"/>
          <p:nvPr/>
        </p:nvSpPr>
        <p:spPr>
          <a:xfrm>
            <a:off x="6096000" y="2905125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展示剛剛比賽每個球員的守備表現 以及打擊表現，並</a:t>
            </a:r>
            <a:r>
              <a:rPr lang="en-US" altLang="zh-TW" dirty="0"/>
              <a:t>show</a:t>
            </a:r>
            <a:r>
              <a:rPr lang="zh-TW" altLang="en-US" dirty="0"/>
              <a:t>出分數。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953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42578-8213-43F3-BE2A-50B2E335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說明實際使用之</a:t>
            </a:r>
            <a:r>
              <a:rPr lang="en-US" altLang="zh-TW" dirty="0"/>
              <a:t>Web</a:t>
            </a:r>
            <a:r>
              <a:rPr lang="zh-TW" altLang="en-US" dirty="0"/>
              <a:t>技術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568103-B6D9-4452-91BD-3173E51F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基本 </a:t>
            </a:r>
            <a:r>
              <a:rPr lang="en-US" altLang="zh-TW" dirty="0"/>
              <a:t>html ,</a:t>
            </a:r>
            <a:r>
              <a:rPr lang="en-US" altLang="zh-TW" dirty="0" err="1"/>
              <a:t>css</a:t>
            </a:r>
            <a:r>
              <a:rPr lang="en-US" altLang="zh-TW" dirty="0"/>
              <a:t>, 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jQuery(</a:t>
            </a:r>
            <a:r>
              <a:rPr lang="zh-TW" altLang="en-US" dirty="0" smtClean="0"/>
              <a:t>簡化撰寫時間，並運用</a:t>
            </a:r>
            <a:r>
              <a:rPr lang="en-US" altLang="zh-TW" dirty="0" smtClean="0"/>
              <a:t>j</a:t>
            </a:r>
            <a:r>
              <a:rPr lang="en-US" altLang="zh-TW" dirty="0" smtClean="0"/>
              <a:t>Query</a:t>
            </a:r>
            <a:r>
              <a:rPr lang="zh-TW" altLang="en-US" dirty="0" smtClean="0"/>
              <a:t>創造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，運用</a:t>
            </a:r>
            <a:r>
              <a:rPr lang="en-US" altLang="zh-TW" dirty="0" smtClean="0"/>
              <a:t>selector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id</a:t>
            </a:r>
            <a:r>
              <a:rPr lang="zh-TW" altLang="en-US" dirty="0" smtClean="0"/>
              <a:t>使所有</a:t>
            </a:r>
            <a:r>
              <a:rPr lang="zh-TW" altLang="en-US" dirty="0" smtClean="0"/>
              <a:t>分開頁面可以架設</a:t>
            </a:r>
            <a:r>
              <a:rPr lang="zh-TW" altLang="en-US" dirty="0"/>
              <a:t>在</a:t>
            </a:r>
            <a:r>
              <a:rPr lang="zh-TW" altLang="en-US" dirty="0" smtClean="0"/>
              <a:t>同</a:t>
            </a:r>
            <a:r>
              <a:rPr lang="zh-TW" altLang="en-US" dirty="0"/>
              <a:t>一</a:t>
            </a:r>
            <a:r>
              <a:rPr lang="zh-TW" altLang="en-US" dirty="0" smtClean="0"/>
              <a:t>個</a:t>
            </a:r>
            <a:r>
              <a:rPr lang="zh-TW" altLang="en-US" dirty="0"/>
              <a:t>網頁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100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64F44-ABE8-4E1D-AF3C-8F6D78D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最後實際的分工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BB225-395C-4A46-A45D-E27BAE49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主要大方向架構</a:t>
            </a:r>
            <a:r>
              <a:rPr lang="en-US" altLang="zh-TW" dirty="0" smtClean="0"/>
              <a:t>-</a:t>
            </a:r>
            <a:r>
              <a:rPr lang="zh-TW" altLang="en-US" dirty="0"/>
              <a:t>姜</a:t>
            </a:r>
            <a:r>
              <a:rPr lang="zh-TW" altLang="en-US" dirty="0" smtClean="0"/>
              <a:t>天</a:t>
            </a:r>
            <a:r>
              <a:rPr lang="zh-TW" altLang="en-US" dirty="0"/>
              <a:t>皓</a:t>
            </a:r>
            <a:endParaRPr lang="en-US" altLang="zh-TW" dirty="0" smtClean="0"/>
          </a:p>
          <a:p>
            <a:r>
              <a:rPr lang="zh-TW" altLang="en-US" dirty="0" smtClean="0"/>
              <a:t>封面</a:t>
            </a:r>
            <a:r>
              <a:rPr lang="en-US" altLang="zh-TW" dirty="0"/>
              <a:t>,</a:t>
            </a:r>
            <a:r>
              <a:rPr lang="zh-TW" altLang="en-US" dirty="0"/>
              <a:t>選隊伍</a:t>
            </a:r>
            <a:r>
              <a:rPr lang="en-US" altLang="zh-TW" dirty="0"/>
              <a:t>,</a:t>
            </a:r>
            <a:r>
              <a:rPr lang="zh-TW" altLang="en-US" dirty="0"/>
              <a:t>隊員選單</a:t>
            </a:r>
            <a:r>
              <a:rPr lang="en-US" altLang="zh-TW" dirty="0"/>
              <a:t>-</a:t>
            </a:r>
            <a:r>
              <a:rPr lang="zh-TW" altLang="en-US" dirty="0"/>
              <a:t>姜天皓</a:t>
            </a:r>
            <a:endParaRPr lang="en-US" altLang="zh-TW" dirty="0"/>
          </a:p>
          <a:p>
            <a:r>
              <a:rPr lang="en-US" altLang="zh-TW" dirty="0"/>
              <a:t>Play by Play</a:t>
            </a:r>
            <a:r>
              <a:rPr lang="zh-TW" altLang="en-US" dirty="0"/>
              <a:t>的</a:t>
            </a:r>
            <a:r>
              <a:rPr lang="en-US" altLang="zh-TW" dirty="0"/>
              <a:t>function</a:t>
            </a:r>
            <a:r>
              <a:rPr lang="zh-TW" altLang="en-US" dirty="0"/>
              <a:t>比賽判定</a:t>
            </a:r>
            <a:r>
              <a:rPr lang="en-US" altLang="zh-TW" dirty="0"/>
              <a:t>-</a:t>
            </a:r>
            <a:r>
              <a:rPr lang="zh-TW" altLang="en-US" dirty="0"/>
              <a:t>姜天皓</a:t>
            </a:r>
            <a:endParaRPr lang="en-US" altLang="zh-TW" dirty="0"/>
          </a:p>
          <a:p>
            <a:r>
              <a:rPr lang="zh-TW" altLang="en-US" dirty="0"/>
              <a:t>隊員選單的資料存取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r>
              <a:rPr lang="en-US" altLang="zh-TW" dirty="0" smtClean="0"/>
              <a:t>JS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Jquery</a:t>
            </a:r>
            <a:r>
              <a:rPr lang="zh-TW" altLang="en-US" dirty="0"/>
              <a:t>部分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r>
              <a:rPr lang="en-US" altLang="zh-TW" dirty="0"/>
              <a:t>box</a:t>
            </a:r>
            <a:r>
              <a:rPr lang="zh-TW" altLang="en-US" dirty="0"/>
              <a:t>結算比賽及</a:t>
            </a:r>
            <a:r>
              <a:rPr lang="en-US" altLang="zh-TW" dirty="0"/>
              <a:t>play by play</a:t>
            </a:r>
            <a:r>
              <a:rPr lang="zh-TW" altLang="en-US" dirty="0"/>
              <a:t>介面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409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291</Words>
  <Application>Microsoft Office PowerPoint</Application>
  <PresentationFormat>寬螢幕</PresentationFormat>
  <Paragraphs>29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微軟正黑體</vt:lpstr>
      <vt:lpstr>新細明體</vt:lpstr>
      <vt:lpstr>Arial</vt:lpstr>
      <vt:lpstr>Garamond</vt:lpstr>
      <vt:lpstr>有機</vt:lpstr>
      <vt:lpstr>網程期末專案報告 壘球模擬對戰</vt:lpstr>
      <vt:lpstr>網站架構</vt:lpstr>
      <vt:lpstr>開始</vt:lpstr>
      <vt:lpstr>選擇隊伍</vt:lpstr>
      <vt:lpstr>隊員確認</vt:lpstr>
      <vt:lpstr>比賽</vt:lpstr>
      <vt:lpstr>結果</vt:lpstr>
      <vt:lpstr> 說明實際使用之Web技術 </vt:lpstr>
      <vt:lpstr>最後實際的分工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網程</dc:title>
  <dc:creator>姜天皓</dc:creator>
  <cp:lastModifiedBy>paulshen3.0@gmail.com</cp:lastModifiedBy>
  <cp:revision>24</cp:revision>
  <dcterms:created xsi:type="dcterms:W3CDTF">2019-12-30T14:47:07Z</dcterms:created>
  <dcterms:modified xsi:type="dcterms:W3CDTF">2019-12-30T17:07:07Z</dcterms:modified>
</cp:coreProperties>
</file>